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04758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Jackknife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MP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B530DA5-6C2B-4275-86FE-42FB0D080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04836"/>
            <a:ext cx="7025776" cy="43316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Jackknife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Jackknife is a 25 round, 125 point, Comstock course of fire. There are 11 USPSA targets and 3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mini poppers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151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2022-02-11T19:01:33Z</dcterms:modified>
  <cp:category>Shooting</cp:category>
</cp:coreProperties>
</file>

<file path=docProps/thumbnail.jpeg>
</file>